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6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11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24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29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CA6F5D-4E55-4F6F-B903-B1600B9A5985}" type="datetimeFigureOut">
              <a:rPr lang="it-IT" smtClean="0"/>
              <a:pPr/>
              <a:t>25/02/2013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8D8DB8-2C6A-48AE-B5D7-36671A0BE16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 descr="Carta"/>
          <p:cNvSpPr>
            <a:spLocks noChangeArrowheads="1" noChangeShapeType="1" noTextEdit="1"/>
          </p:cNvSpPr>
          <p:nvPr/>
        </p:nvSpPr>
        <p:spPr bwMode="auto">
          <a:xfrm>
            <a:off x="2051720" y="764704"/>
            <a:ext cx="5616624" cy="11521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it-IT" sz="36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Il segreto di </a:t>
            </a:r>
            <a:r>
              <a:rPr lang="it-IT" sz="3600" kern="10" spc="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Nazaret</a:t>
            </a:r>
            <a:endParaRPr lang="it-IT" sz="36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027" name="Picture 3" descr="Le-nozze-di-Maria-e-Giusep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88840"/>
            <a:ext cx="3849642" cy="460630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860032" y="3068960"/>
            <a:ext cx="3516312" cy="1462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stellar" pitchFamily="18" charset="0"/>
                <a:cs typeface="Arial" pitchFamily="34" charset="0"/>
              </a:rPr>
              <a:t>     </a:t>
            </a: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Una donna ...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           un uomo 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di fronte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all’irruzione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di Dio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nella loro vita</a:t>
            </a:r>
            <a:endParaRPr kumimoji="0" lang="it-IT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61534" r="-213"/>
          <a:stretch>
            <a:fillRect/>
          </a:stretch>
        </p:blipFill>
        <p:spPr bwMode="auto">
          <a:xfrm rot="530571">
            <a:off x="1043608" y="2780928"/>
            <a:ext cx="158417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059832" y="127666"/>
            <a:ext cx="590465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it-IT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Da poco tempo abbiamo celebrato 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Natale del Signore Gesù.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Ci poniamo 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come famiglie davanti al mistero dell’Incarnazione: Dio che si fa vicino, Dio che si fa uomo, Dio che si offre per la nostra salvezza.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Maria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e 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Giuseppe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ci saranno compagni di cammino.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La famiglia di  Nazareth ci consegna il segreto per edificare la grande famiglia umana, perché ancora oggi possa vivere una umanità come quella che lì si è fatta presente e dalla quale è scaturita una storia nuova.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Loro hanno accolto con gioia l‘irruzione di Dio nella loro vita.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Apriamo i nostri cuori alla venuta del Signore, perché come loro possiamo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accoglierLo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nella nostra esistenza.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Iniziamo questo tempo insieme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Nel nome del Padre, del Figlio e dello Spirito Santo</a:t>
            </a: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Amen</a:t>
            </a:r>
            <a:endParaRPr kumimoji="0" lang="it-IT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791" t="2174" r="33191" b="9490"/>
          <a:stretch>
            <a:fillRect/>
          </a:stretch>
        </p:blipFill>
        <p:spPr bwMode="auto">
          <a:xfrm rot="20997213">
            <a:off x="431367" y="732207"/>
            <a:ext cx="237626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56186"/>
            <a:ext cx="5436096" cy="680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Vieni, o Spirito Santo,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lang="it-IT" sz="1600" b="1" i="1" dirty="0" smtClean="0">
                <a:latin typeface="+mj-lt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it-IT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ccordaci la Tua intelligenza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perché possiamo conoscere il Padre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nel meditare la parola del Vangelo.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Accordaci il Tuo amore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perché anche quest’oggi,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esortati dalla Tua parola,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Ti cerchiamo nei fatti e nelle persone che incontriamo.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endParaRPr kumimoji="0" lang="it-IT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Accordaci la Tua sapienza</a:t>
            </a: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, perché sappiamo rivivere</a:t>
            </a:r>
            <a:endParaRPr kumimoji="0" lang="it-IT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 giudicare, alla luce della tua parola,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quello che oggi vivremo.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Accordaci la perseveranza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perché con pazienza penetriamo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il messaggio di Dio nel Vangelo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 ne ricaviamo l’illuminazione per vivere e amare la vita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 il Signore della vita.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Accordaci la tua fiducia</a:t>
            </a:r>
            <a:endParaRPr kumimoji="0" lang="it-IT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perché sappiamo di essere fin d’ora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 comunione misteriosa con Dio,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in attesa di immergerci in Lui, nella vita eterna,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dove la sua Parola sarà finalmente svelata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 pienamente realizzata.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06688" algn="r"/>
              </a:tabLst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San Tommaso d’Aquino</a:t>
            </a: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Sandra\Desktop\LAVORI DI RACCOLTA\ICONE +\Spirito Santo\3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19" y="548680"/>
            <a:ext cx="3312369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771800" y="908720"/>
            <a:ext cx="61561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C. </a:t>
            </a: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Ci poniamo adesso in ascolto della Parola di Dio,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per poter rivivere in noi, nelle nostre case, il mistero che a Nazareth ha preso carne.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2646784"/>
            <a:ext cx="475252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Il segreto di Nazareth trova le sue premesse nelle due case, di Maria e di Giuseppe,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in ciò che ciascuno dei due vive e in come vive, nel modo con cui quella giovane donna, Maria, e quel giovane uomo, Giuseppe, si pongono di fronte alla vita, di fronte a Dio.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Guardiamo in quelle due case, in due momenti particolari, rivelatori di chi è Dio e di chi siamo noi.</a:t>
            </a:r>
            <a:endParaRPr kumimoji="0" lang="it-IT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2656"/>
            <a:ext cx="279849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Sandra\Desktop\LAVORI DI RACCOLTA\ICONE +\Infanzia di Gesù\43.jpg"/>
          <p:cNvPicPr>
            <a:picLocks noChangeAspect="1" noChangeArrowheads="1"/>
          </p:cNvPicPr>
          <p:nvPr/>
        </p:nvPicPr>
        <p:blipFill>
          <a:blip r:embed="rId3" cstate="print"/>
          <a:srcRect t="38279"/>
          <a:stretch>
            <a:fillRect/>
          </a:stretch>
        </p:blipFill>
        <p:spPr bwMode="auto">
          <a:xfrm>
            <a:off x="5364088" y="4221088"/>
            <a:ext cx="2617963" cy="2423740"/>
          </a:xfrm>
          <a:prstGeom prst="rect">
            <a:avLst/>
          </a:prstGeom>
          <a:noFill/>
        </p:spPr>
      </p:pic>
      <p:pic>
        <p:nvPicPr>
          <p:cNvPr id="5" name="Picture 2" descr="C:\Users\Sandra\Desktop\LAVORI DI RACCOLTA\ICONE +\Infanzia di Gesù\Annunciazione\3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916832"/>
            <a:ext cx="285750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</TotalTime>
  <Words>416</Words>
  <Application>Microsoft Office PowerPoint</Application>
  <PresentationFormat>Presentazione su schermo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Terra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Sandra</cp:lastModifiedBy>
  <cp:revision>5</cp:revision>
  <dcterms:created xsi:type="dcterms:W3CDTF">2011-12-16T21:56:13Z</dcterms:created>
  <dcterms:modified xsi:type="dcterms:W3CDTF">2013-02-25T11:12:10Z</dcterms:modified>
</cp:coreProperties>
</file>