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0" r:id="rId3"/>
    <p:sldId id="271" r:id="rId4"/>
    <p:sldId id="273" r:id="rId5"/>
    <p:sldId id="274" r:id="rId6"/>
    <p:sldId id="275" r:id="rId7"/>
    <p:sldId id="276" r:id="rId8"/>
    <p:sldId id="269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18/12/2011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 descr="Carta"/>
          <p:cNvSpPr>
            <a:spLocks noChangeArrowheads="1" noChangeShapeType="1" noTextEdit="1"/>
          </p:cNvSpPr>
          <p:nvPr/>
        </p:nvSpPr>
        <p:spPr bwMode="auto">
          <a:xfrm>
            <a:off x="899592" y="692696"/>
            <a:ext cx="6624736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it-IT" sz="3600" kern="10" spc="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Il segreto di </a:t>
            </a:r>
            <a:r>
              <a:rPr lang="it-IT" sz="3600" kern="10" spc="0" dirty="0" err="1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Nazaret</a:t>
            </a:r>
            <a:endParaRPr lang="it-IT" sz="3600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860032" y="3068960"/>
            <a:ext cx="3516312" cy="14620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stellar" pitchFamily="18" charset="0"/>
                <a:cs typeface="Arial" pitchFamily="34" charset="0"/>
              </a:rPr>
              <a:t>     </a:t>
            </a: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Una donna ...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           un uomo 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tellar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di fronte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all’irruzione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di Dio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  <a:cs typeface="Arial" pitchFamily="34" charset="0"/>
              </a:rPr>
              <a:t>nella loro vita</a:t>
            </a:r>
            <a:endParaRPr kumimoji="0" lang="it-IT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81201">
            <a:off x="1312353" y="2047830"/>
            <a:ext cx="3032962" cy="4389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716016" y="620688"/>
            <a:ext cx="41044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L1.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segreto di Nazareth è </a:t>
            </a:r>
          </a:p>
          <a:p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una donna così:</a:t>
            </a:r>
          </a:p>
          <a:p>
            <a:endParaRPr lang="it-IT" dirty="0" smtClean="0">
              <a:solidFill>
                <a:schemeClr val="bg1"/>
              </a:solidFill>
            </a:endParaRPr>
          </a:p>
          <a:p>
            <a:r>
              <a:rPr lang="it-IT" dirty="0" smtClean="0">
                <a:solidFill>
                  <a:schemeClr val="bg1"/>
                </a:solidFill>
              </a:rPr>
              <a:t>- che si apre all’Incontro personalissimo che Dio vive con lei,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che ascolta e si lascia rallegrare il cuore dall’annuncio della Bella Notizia.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Una donna lieta, perché amata gratuitamente da Dio,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una donna che sta nella pace, perché certa della presenza viva del suo Signore,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una donna che crede che Dio è più grande di ciò che lei capisce, e a Lui si consegna, obbedendo al compito che le affida per la sua Opera, credendo che quello che Dio fa è buono, e che Lui è capace di portarlo a compimento.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andra\Desktop\LAVORI DI RACCOLTA\ICONE +\Infanzia di Gesù\Annunciazione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4095750" cy="614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404664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L1.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segreto di Nazareth è 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uomo così</a:t>
            </a:r>
            <a:r>
              <a:rPr lang="it-IT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it-IT" dirty="0" smtClean="0">
              <a:solidFill>
                <a:schemeClr val="bg1"/>
              </a:solidFill>
            </a:endParaRPr>
          </a:p>
          <a:p>
            <a:r>
              <a:rPr lang="it-IT" dirty="0" smtClean="0">
                <a:solidFill>
                  <a:schemeClr val="bg1"/>
                </a:solidFill>
              </a:rPr>
              <a:t>- che soppesa le cose, le considera; osserva, invece che perdersi dietro mille ragionamenti.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 uomo che ama la verità e rispetta la realtà per quello che è;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che non espone l’altro più debole per mettere in salvo se stesso.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 uomo aperto all’oltre che  non vede e non capisce,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capace di fidarsi,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- un uomo pronto ad obbedire a Dio.</a:t>
            </a:r>
            <a:endParaRPr lang="it-IT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636912"/>
            <a:ext cx="4475444" cy="3369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Sandra\Desktop\LAVORI DI RACCOLTA\ICONE +\Infanzia di Gesù\43.jpg"/>
          <p:cNvPicPr>
            <a:picLocks noChangeAspect="1" noChangeArrowheads="1"/>
          </p:cNvPicPr>
          <p:nvPr/>
        </p:nvPicPr>
        <p:blipFill>
          <a:blip r:embed="rId3" cstate="print"/>
          <a:srcRect t="38279"/>
          <a:stretch>
            <a:fillRect/>
          </a:stretch>
        </p:blipFill>
        <p:spPr bwMode="auto">
          <a:xfrm>
            <a:off x="2195736" y="3501008"/>
            <a:ext cx="3266035" cy="3023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6503">
            <a:off x="466537" y="1165634"/>
            <a:ext cx="2538435" cy="3198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asellaDiTesto 2"/>
          <p:cNvSpPr txBox="1"/>
          <p:nvPr/>
        </p:nvSpPr>
        <p:spPr>
          <a:xfrm>
            <a:off x="2987824" y="188640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 nel si personale a Dio di quella donna e di quell’uomo (così unico, così diverso e insieme così uguale) che si pongono le premesse di ciò che accadrà nella loro unità, di ciò che Dio farà nella loro famiglia e con la loro famiglia,</a:t>
            </a:r>
          </a:p>
          <a:p>
            <a:r>
              <a:rPr lang="it-IT" dirty="0" smtClean="0">
                <a:solidFill>
                  <a:schemeClr val="bg1"/>
                </a:solidFill>
              </a:rPr>
              <a:t>p</a:t>
            </a:r>
            <a:r>
              <a:rPr lang="it-IT" dirty="0" smtClean="0">
                <a:solidFill>
                  <a:schemeClr val="bg1"/>
                </a:solidFill>
              </a:rPr>
              <a:t>er noi, per il mondo.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175448" y="2852936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dirty="0" smtClean="0">
                <a:solidFill>
                  <a:schemeClr val="bg1"/>
                </a:solidFill>
              </a:rPr>
              <a:t>Per quel si Dio affida a Maria il compito di portare nel suo grembo, nutrire e far venire alla luce quel Figlio che per la potenza dell’Altissimo lei concepisce.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619672" y="472514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Per quel si Dio affida a Giuseppe il compito di prendersi cura di Maria e della Vita che porta in sé. Dando “nome” a quel Bambino Giuseppe lo introduce nella storia del suo popolo, nella storia del mondo, dove Egli si rivelerà il Dio che salva.</a:t>
            </a:r>
            <a:endParaRPr lang="it-I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260648"/>
            <a:ext cx="80795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/>
              </a:rPr>
              <a:t>L’Angelus </a:t>
            </a:r>
          </a:p>
          <a:p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/>
              </a:rPr>
              <a:t>di Maria </a:t>
            </a:r>
          </a:p>
          <a:p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effectLst/>
              </a:rPr>
              <a:t>e Giuseppe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10000"/>
                </a:schemeClr>
              </a:solidFill>
              <a:effectLst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55576" y="407707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</a:rPr>
              <a:t>G.</a:t>
            </a:r>
            <a:r>
              <a:rPr lang="it-IT" sz="2000" dirty="0" smtClean="0">
                <a:solidFill>
                  <a:schemeClr val="bg1"/>
                </a:solidFill>
              </a:rPr>
              <a:t> “Ti saluto, o piena di grazia, il Signore è con te … Ecco concepirai un Figlio, lo darai alla luce e lo chiamerai Gesù …”</a:t>
            </a:r>
          </a:p>
          <a:p>
            <a:endParaRPr lang="it-IT" sz="2000" dirty="0" smtClean="0">
              <a:solidFill>
                <a:schemeClr val="bg1"/>
              </a:solidFill>
            </a:endParaRPr>
          </a:p>
          <a:p>
            <a:r>
              <a:rPr lang="it-IT" sz="2000" b="1" dirty="0" smtClean="0">
                <a:solidFill>
                  <a:schemeClr val="bg1"/>
                </a:solidFill>
              </a:rPr>
              <a:t>T. </a:t>
            </a:r>
            <a:r>
              <a:rPr lang="it-IT" sz="2000" dirty="0" smtClean="0">
                <a:solidFill>
                  <a:schemeClr val="bg1"/>
                </a:solidFill>
              </a:rPr>
              <a:t>“Com’è possibile? Non conosco uomo”</a:t>
            </a:r>
          </a:p>
          <a:p>
            <a:endParaRPr lang="it-IT" sz="2000" dirty="0" smtClean="0">
              <a:solidFill>
                <a:schemeClr val="bg1"/>
              </a:solidFill>
            </a:endParaRPr>
          </a:p>
          <a:p>
            <a:r>
              <a:rPr lang="it-IT" sz="2000" b="1" dirty="0" smtClean="0">
                <a:solidFill>
                  <a:schemeClr val="bg1"/>
                </a:solidFill>
              </a:rPr>
              <a:t>G. </a:t>
            </a:r>
            <a:r>
              <a:rPr lang="it-IT" sz="2000" dirty="0" smtClean="0">
                <a:solidFill>
                  <a:schemeClr val="bg1"/>
                </a:solidFill>
              </a:rPr>
              <a:t>Ave Maria …</a:t>
            </a:r>
          </a:p>
          <a:p>
            <a:r>
              <a:rPr lang="it-IT" sz="2000" b="1" dirty="0" smtClean="0">
                <a:solidFill>
                  <a:schemeClr val="bg1"/>
                </a:solidFill>
              </a:rPr>
              <a:t>T. </a:t>
            </a:r>
            <a:r>
              <a:rPr lang="it-IT" sz="2000" dirty="0" smtClean="0">
                <a:solidFill>
                  <a:schemeClr val="bg1"/>
                </a:solidFill>
              </a:rPr>
              <a:t>Santa Maria …</a:t>
            </a:r>
            <a:endParaRPr lang="it-IT" sz="2000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Sandra\Desktop\LAVORI DI RACCOLTA\ICONE +\Infanzia di Gesù\Annunciazione\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4509120"/>
            <a:ext cx="2123728" cy="2081253"/>
          </a:xfrm>
          <a:prstGeom prst="rect">
            <a:avLst/>
          </a:prstGeom>
          <a:noFill/>
        </p:spPr>
      </p:pic>
      <p:pic>
        <p:nvPicPr>
          <p:cNvPr id="6" name="Picture 4" descr="C:\Users\Sandra\Desktop\LAVORI DI RACCOLTA\ICONE +\Infanzia di Gesù\Annunciazione\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4664"/>
            <a:ext cx="409575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5536" y="404664"/>
            <a:ext cx="82809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b="1" dirty="0" smtClean="0">
                <a:solidFill>
                  <a:schemeClr val="bg1"/>
                </a:solidFill>
              </a:rPr>
              <a:t>G. </a:t>
            </a:r>
            <a:r>
              <a:rPr lang="it-IT" sz="2800" dirty="0" smtClean="0">
                <a:solidFill>
                  <a:schemeClr val="bg1"/>
                </a:solidFill>
              </a:rPr>
              <a:t>Un angelo apparve nel sonno a Giuseppe e gli disse:</a:t>
            </a:r>
          </a:p>
          <a:p>
            <a:pPr algn="just"/>
            <a:endParaRPr lang="it-IT" sz="2800" dirty="0" smtClean="0">
              <a:solidFill>
                <a:schemeClr val="bg1"/>
              </a:solidFill>
            </a:endParaRPr>
          </a:p>
          <a:p>
            <a:pPr algn="just"/>
            <a:r>
              <a:rPr lang="it-IT" sz="2800" b="1" dirty="0" smtClean="0">
                <a:solidFill>
                  <a:schemeClr val="bg1"/>
                </a:solidFill>
              </a:rPr>
              <a:t>T.</a:t>
            </a:r>
            <a:r>
              <a:rPr lang="it-IT" sz="2800" dirty="0" smtClean="0">
                <a:solidFill>
                  <a:schemeClr val="bg1"/>
                </a:solidFill>
              </a:rPr>
              <a:t> “Non temere di prendere con te Maria, tua sposa. Quello che è generato in lei viene dallo Spirito Santo”</a:t>
            </a:r>
          </a:p>
          <a:p>
            <a:pPr algn="just"/>
            <a:endParaRPr lang="it-IT" sz="2800" dirty="0" smtClean="0">
              <a:solidFill>
                <a:schemeClr val="bg1"/>
              </a:solidFill>
            </a:endParaRPr>
          </a:p>
          <a:p>
            <a:pPr algn="just"/>
            <a:r>
              <a:rPr lang="it-IT" sz="2800" b="1" dirty="0" smtClean="0">
                <a:solidFill>
                  <a:schemeClr val="bg1"/>
                </a:solidFill>
              </a:rPr>
              <a:t>G.</a:t>
            </a:r>
            <a:r>
              <a:rPr lang="it-IT" sz="2800" dirty="0" smtClean="0">
                <a:solidFill>
                  <a:schemeClr val="bg1"/>
                </a:solidFill>
              </a:rPr>
              <a:t> Ave Maria …</a:t>
            </a:r>
          </a:p>
          <a:p>
            <a:pPr algn="just"/>
            <a:r>
              <a:rPr lang="it-IT" sz="2800" b="1" dirty="0" smtClean="0">
                <a:solidFill>
                  <a:schemeClr val="bg1"/>
                </a:solidFill>
              </a:rPr>
              <a:t>T.</a:t>
            </a:r>
            <a:r>
              <a:rPr lang="it-IT" sz="2800" dirty="0" smtClean="0">
                <a:solidFill>
                  <a:schemeClr val="bg1"/>
                </a:solidFill>
              </a:rPr>
              <a:t> Santa Maria …</a:t>
            </a:r>
            <a:endParaRPr lang="it-IT" sz="2800" dirty="0">
              <a:solidFill>
                <a:schemeClr val="bg1"/>
              </a:solidFill>
            </a:endParaRPr>
          </a:p>
        </p:txBody>
      </p:sp>
      <p:pic>
        <p:nvPicPr>
          <p:cNvPr id="3" name="Picture 2" descr="C:\Users\Sandra\Desktop\LAVORI DI RACCOLTA\ICONE +\Infanzia di Gesù\43.jpg"/>
          <p:cNvPicPr>
            <a:picLocks noChangeAspect="1" noChangeArrowheads="1"/>
          </p:cNvPicPr>
          <p:nvPr/>
        </p:nvPicPr>
        <p:blipFill>
          <a:blip r:embed="rId2" cstate="print"/>
          <a:srcRect t="38279"/>
          <a:stretch>
            <a:fillRect/>
          </a:stretch>
        </p:blipFill>
        <p:spPr bwMode="auto">
          <a:xfrm>
            <a:off x="4572000" y="2852936"/>
            <a:ext cx="3960440" cy="3666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476672"/>
            <a:ext cx="7992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G. </a:t>
            </a:r>
            <a:r>
              <a:rPr lang="it-IT" dirty="0" smtClean="0">
                <a:solidFill>
                  <a:schemeClr val="bg1"/>
                </a:solidFill>
              </a:rPr>
              <a:t>Giuseppe disse il suo “si” al Signore e prese con sé la sua sposa</a:t>
            </a:r>
          </a:p>
          <a:p>
            <a:endParaRPr lang="it-IT" dirty="0" smtClean="0">
              <a:solidFill>
                <a:schemeClr val="bg1"/>
              </a:solidFill>
            </a:endParaRPr>
          </a:p>
          <a:p>
            <a:r>
              <a:rPr lang="it-IT" b="1" dirty="0" smtClean="0">
                <a:solidFill>
                  <a:schemeClr val="bg1"/>
                </a:solidFill>
              </a:rPr>
              <a:t>T. </a:t>
            </a:r>
            <a:r>
              <a:rPr lang="it-IT" dirty="0" smtClean="0">
                <a:solidFill>
                  <a:schemeClr val="bg1"/>
                </a:solidFill>
              </a:rPr>
              <a:t>Il “si” di Giuseppe e il “si” di Maria sono l’inizio del Regno di Dio in mezzo a noi.</a:t>
            </a:r>
          </a:p>
          <a:p>
            <a:endParaRPr lang="it-IT" dirty="0" smtClean="0">
              <a:solidFill>
                <a:schemeClr val="bg1"/>
              </a:solidFill>
            </a:endParaRPr>
          </a:p>
          <a:p>
            <a:r>
              <a:rPr lang="it-IT" b="1" dirty="0" smtClean="0">
                <a:solidFill>
                  <a:schemeClr val="bg1"/>
                </a:solidFill>
              </a:rPr>
              <a:t>G.</a:t>
            </a:r>
            <a:r>
              <a:rPr lang="it-IT" dirty="0" smtClean="0">
                <a:solidFill>
                  <a:schemeClr val="bg1"/>
                </a:solidFill>
              </a:rPr>
              <a:t> Ave Maria …</a:t>
            </a:r>
          </a:p>
          <a:p>
            <a:r>
              <a:rPr lang="it-IT" b="1" dirty="0" smtClean="0">
                <a:solidFill>
                  <a:schemeClr val="bg1"/>
                </a:solidFill>
              </a:rPr>
              <a:t>T. </a:t>
            </a:r>
            <a:r>
              <a:rPr lang="it-IT" dirty="0" smtClean="0">
                <a:solidFill>
                  <a:schemeClr val="bg1"/>
                </a:solidFill>
              </a:rPr>
              <a:t>Santa Maria …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2627784" y="2852936"/>
            <a:ext cx="62646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>
                <a:solidFill>
                  <a:schemeClr val="bg1"/>
                </a:solidFill>
              </a:rPr>
              <a:t>G.</a:t>
            </a:r>
            <a:r>
              <a:rPr lang="it-IT" dirty="0" smtClean="0">
                <a:solidFill>
                  <a:schemeClr val="bg1"/>
                </a:solidFill>
              </a:rPr>
              <a:t> Pregate per noi Maria e Giuseppe</a:t>
            </a:r>
          </a:p>
          <a:p>
            <a:pPr algn="just"/>
            <a:endParaRPr lang="it-IT" dirty="0" smtClean="0">
              <a:solidFill>
                <a:schemeClr val="bg1"/>
              </a:solidFill>
            </a:endParaRPr>
          </a:p>
          <a:p>
            <a:pPr algn="just"/>
            <a:r>
              <a:rPr lang="it-IT" b="1" dirty="0" smtClean="0">
                <a:solidFill>
                  <a:schemeClr val="bg1"/>
                </a:solidFill>
              </a:rPr>
              <a:t>T.</a:t>
            </a:r>
            <a:r>
              <a:rPr lang="it-IT" dirty="0" smtClean="0">
                <a:solidFill>
                  <a:schemeClr val="bg1"/>
                </a:solidFill>
              </a:rPr>
              <a:t> E diverremo pronti ad accogliere sempre la volontà del Padre.</a:t>
            </a:r>
          </a:p>
          <a:p>
            <a:pPr algn="just"/>
            <a:endParaRPr lang="it-IT" dirty="0" smtClean="0">
              <a:solidFill>
                <a:schemeClr val="bg1"/>
              </a:solidFill>
            </a:endParaRPr>
          </a:p>
          <a:p>
            <a:pPr algn="just"/>
            <a:r>
              <a:rPr lang="it-IT" b="1" dirty="0" smtClean="0">
                <a:solidFill>
                  <a:schemeClr val="bg1"/>
                </a:solidFill>
              </a:rPr>
              <a:t>G. </a:t>
            </a:r>
            <a:r>
              <a:rPr lang="it-IT" dirty="0" smtClean="0">
                <a:solidFill>
                  <a:schemeClr val="bg1"/>
                </a:solidFill>
              </a:rPr>
              <a:t>Maria e Giuseppe, coinvolti nel mistero della Redenzione, aiutateci a vivere, come voi, la gioia nell’abbandono alla volontà di Dio, nella semplicità, nell’amore al lavoro e nel silenzio interiore della contemplazione  di Cristo, nostro Signore, che vive e regna nei secoli dei secoli.</a:t>
            </a:r>
          </a:p>
          <a:p>
            <a:pPr algn="just"/>
            <a:endParaRPr lang="it-IT" dirty="0" smtClean="0">
              <a:solidFill>
                <a:schemeClr val="bg1"/>
              </a:solidFill>
            </a:endParaRPr>
          </a:p>
          <a:p>
            <a:pPr algn="just"/>
            <a:r>
              <a:rPr lang="it-IT" b="1" dirty="0" smtClean="0">
                <a:solidFill>
                  <a:schemeClr val="bg1"/>
                </a:solidFill>
              </a:rPr>
              <a:t>T. </a:t>
            </a:r>
            <a:r>
              <a:rPr lang="it-IT" dirty="0" smtClean="0">
                <a:solidFill>
                  <a:schemeClr val="bg1"/>
                </a:solidFill>
              </a:rPr>
              <a:t>Amen</a:t>
            </a:r>
            <a:endParaRPr lang="it-IT" dirty="0" smtClean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1968116" cy="2848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Sandra\Desktop\LAVORI DI RACCOLTA\ICONE +\Particolari mosaici\06[1] (3).jpg"/>
          <p:cNvPicPr>
            <a:picLocks noChangeAspect="1" noChangeArrowheads="1"/>
          </p:cNvPicPr>
          <p:nvPr/>
        </p:nvPicPr>
        <p:blipFill>
          <a:blip r:embed="rId3" cstate="print"/>
          <a:srcRect t="58513" r="6383" b="6379"/>
          <a:stretch>
            <a:fillRect/>
          </a:stretch>
        </p:blipFill>
        <p:spPr bwMode="auto">
          <a:xfrm>
            <a:off x="2555776" y="1556792"/>
            <a:ext cx="6336704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Sandra\Desktop\LAVORI DI RACCOLTA\ICONE +\Infanzia di Gesù\Annunciazione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32656"/>
            <a:ext cx="6583162" cy="50981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 descr="C:\Users\Sandra\Desktop\LAVORI DI RACCOLTA\ICONE +\Infanzia di Gesù\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11376">
            <a:off x="760336" y="1428680"/>
            <a:ext cx="3231654" cy="4847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331</TotalTime>
  <Words>599</Words>
  <Application>Microsoft Office PowerPoint</Application>
  <PresentationFormat>Presentazione su schermo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Vertice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Sandra</cp:lastModifiedBy>
  <cp:revision>2</cp:revision>
  <dcterms:created xsi:type="dcterms:W3CDTF">2011-12-17T23:39:55Z</dcterms:created>
  <dcterms:modified xsi:type="dcterms:W3CDTF">2011-12-18T14:35:10Z</dcterms:modified>
</cp:coreProperties>
</file>